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79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ru-RU" smtClean="0"/>
              <a:t>Образец подзаголовка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ru-RU" smtClean="0"/>
              <a:t>Вставка рисунка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98117" y="0"/>
            <a:ext cx="5147765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98117" y="0"/>
            <a:ext cx="5147765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Note 8T</dc:creator>
  <dcterms:created xsi:type="dcterms:W3CDTF">2015-05-12T03:36:16Z</dcterms:created>
  <dcterms:modified xsi:type="dcterms:W3CDTF">2020-04-05T17:25:14Z</dcterms:modified>
</cp:coreProperties>
</file>